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6551613" cy="46085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69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1371" y="754218"/>
            <a:ext cx="5568871" cy="1604445"/>
          </a:xfrm>
        </p:spPr>
        <p:txBody>
          <a:bodyPr anchor="b"/>
          <a:lstStyle>
            <a:lvl1pPr algn="ctr">
              <a:defRPr sz="403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8952" y="2420536"/>
            <a:ext cx="4913710" cy="1112657"/>
          </a:xfrm>
        </p:spPr>
        <p:txBody>
          <a:bodyPr/>
          <a:lstStyle>
            <a:lvl1pPr marL="0" indent="0" algn="ctr">
              <a:buNone/>
              <a:defRPr sz="1613"/>
            </a:lvl1pPr>
            <a:lvl2pPr marL="307238" indent="0" algn="ctr">
              <a:buNone/>
              <a:defRPr sz="1344"/>
            </a:lvl2pPr>
            <a:lvl3pPr marL="614477" indent="0" algn="ctr">
              <a:buNone/>
              <a:defRPr sz="1210"/>
            </a:lvl3pPr>
            <a:lvl4pPr marL="921715" indent="0" algn="ctr">
              <a:buNone/>
              <a:defRPr sz="1075"/>
            </a:lvl4pPr>
            <a:lvl5pPr marL="1228954" indent="0" algn="ctr">
              <a:buNone/>
              <a:defRPr sz="1075"/>
            </a:lvl5pPr>
            <a:lvl6pPr marL="1536192" indent="0" algn="ctr">
              <a:buNone/>
              <a:defRPr sz="1075"/>
            </a:lvl6pPr>
            <a:lvl7pPr marL="1843430" indent="0" algn="ctr">
              <a:buNone/>
              <a:defRPr sz="1075"/>
            </a:lvl7pPr>
            <a:lvl8pPr marL="2150669" indent="0" algn="ctr">
              <a:buNone/>
              <a:defRPr sz="1075"/>
            </a:lvl8pPr>
            <a:lvl9pPr marL="2457907" indent="0" algn="ctr">
              <a:buNone/>
              <a:defRPr sz="1075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8195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809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88498" y="245361"/>
            <a:ext cx="1412692" cy="390550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0424" y="245361"/>
            <a:ext cx="4156179" cy="390550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3180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73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012" y="1148929"/>
            <a:ext cx="5650766" cy="1917013"/>
          </a:xfrm>
        </p:spPr>
        <p:txBody>
          <a:bodyPr anchor="b"/>
          <a:lstStyle>
            <a:lvl1pPr>
              <a:defRPr sz="403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7012" y="3084078"/>
            <a:ext cx="5650766" cy="1008112"/>
          </a:xfrm>
        </p:spPr>
        <p:txBody>
          <a:bodyPr/>
          <a:lstStyle>
            <a:lvl1pPr marL="0" indent="0">
              <a:buNone/>
              <a:defRPr sz="1613">
                <a:solidFill>
                  <a:schemeClr val="tx1">
                    <a:tint val="82000"/>
                  </a:schemeClr>
                </a:solidFill>
              </a:defRPr>
            </a:lvl1pPr>
            <a:lvl2pPr marL="307238" indent="0">
              <a:buNone/>
              <a:defRPr sz="1344">
                <a:solidFill>
                  <a:schemeClr val="tx1">
                    <a:tint val="82000"/>
                  </a:schemeClr>
                </a:solidFill>
              </a:defRPr>
            </a:lvl2pPr>
            <a:lvl3pPr marL="614477" indent="0">
              <a:buNone/>
              <a:defRPr sz="1210">
                <a:solidFill>
                  <a:schemeClr val="tx1">
                    <a:tint val="82000"/>
                  </a:schemeClr>
                </a:solidFill>
              </a:defRPr>
            </a:lvl3pPr>
            <a:lvl4pPr marL="921715" indent="0">
              <a:buNone/>
              <a:defRPr sz="1075">
                <a:solidFill>
                  <a:schemeClr val="tx1">
                    <a:tint val="82000"/>
                  </a:schemeClr>
                </a:solidFill>
              </a:defRPr>
            </a:lvl4pPr>
            <a:lvl5pPr marL="1228954" indent="0">
              <a:buNone/>
              <a:defRPr sz="1075">
                <a:solidFill>
                  <a:schemeClr val="tx1">
                    <a:tint val="82000"/>
                  </a:schemeClr>
                </a:solidFill>
              </a:defRPr>
            </a:lvl5pPr>
            <a:lvl6pPr marL="1536192" indent="0">
              <a:buNone/>
              <a:defRPr sz="1075">
                <a:solidFill>
                  <a:schemeClr val="tx1">
                    <a:tint val="82000"/>
                  </a:schemeClr>
                </a:solidFill>
              </a:defRPr>
            </a:lvl6pPr>
            <a:lvl7pPr marL="1843430" indent="0">
              <a:buNone/>
              <a:defRPr sz="1075">
                <a:solidFill>
                  <a:schemeClr val="tx1">
                    <a:tint val="82000"/>
                  </a:schemeClr>
                </a:solidFill>
              </a:defRPr>
            </a:lvl7pPr>
            <a:lvl8pPr marL="2150669" indent="0">
              <a:buNone/>
              <a:defRPr sz="1075">
                <a:solidFill>
                  <a:schemeClr val="tx1">
                    <a:tint val="82000"/>
                  </a:schemeClr>
                </a:solidFill>
              </a:defRPr>
            </a:lvl8pPr>
            <a:lvl9pPr marL="2457907" indent="0">
              <a:buNone/>
              <a:defRPr sz="1075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096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0423" y="1226803"/>
            <a:ext cx="2784436" cy="292405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16754" y="1226803"/>
            <a:ext cx="2784436" cy="292405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10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277" y="245362"/>
            <a:ext cx="5650766" cy="89076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1277" y="1129726"/>
            <a:ext cx="2771639" cy="553661"/>
          </a:xfrm>
        </p:spPr>
        <p:txBody>
          <a:bodyPr anchor="b"/>
          <a:lstStyle>
            <a:lvl1pPr marL="0" indent="0">
              <a:buNone/>
              <a:defRPr sz="1613" b="1"/>
            </a:lvl1pPr>
            <a:lvl2pPr marL="307238" indent="0">
              <a:buNone/>
              <a:defRPr sz="1344" b="1"/>
            </a:lvl2pPr>
            <a:lvl3pPr marL="614477" indent="0">
              <a:buNone/>
              <a:defRPr sz="1210" b="1"/>
            </a:lvl3pPr>
            <a:lvl4pPr marL="921715" indent="0">
              <a:buNone/>
              <a:defRPr sz="1075" b="1"/>
            </a:lvl4pPr>
            <a:lvl5pPr marL="1228954" indent="0">
              <a:buNone/>
              <a:defRPr sz="1075" b="1"/>
            </a:lvl5pPr>
            <a:lvl6pPr marL="1536192" indent="0">
              <a:buNone/>
              <a:defRPr sz="1075" b="1"/>
            </a:lvl6pPr>
            <a:lvl7pPr marL="1843430" indent="0">
              <a:buNone/>
              <a:defRPr sz="1075" b="1"/>
            </a:lvl7pPr>
            <a:lvl8pPr marL="2150669" indent="0">
              <a:buNone/>
              <a:defRPr sz="1075" b="1"/>
            </a:lvl8pPr>
            <a:lvl9pPr marL="2457907" indent="0">
              <a:buNone/>
              <a:defRPr sz="1075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1277" y="1683388"/>
            <a:ext cx="2771639" cy="247600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16754" y="1129726"/>
            <a:ext cx="2785289" cy="553661"/>
          </a:xfrm>
        </p:spPr>
        <p:txBody>
          <a:bodyPr anchor="b"/>
          <a:lstStyle>
            <a:lvl1pPr marL="0" indent="0">
              <a:buNone/>
              <a:defRPr sz="1613" b="1"/>
            </a:lvl1pPr>
            <a:lvl2pPr marL="307238" indent="0">
              <a:buNone/>
              <a:defRPr sz="1344" b="1"/>
            </a:lvl2pPr>
            <a:lvl3pPr marL="614477" indent="0">
              <a:buNone/>
              <a:defRPr sz="1210" b="1"/>
            </a:lvl3pPr>
            <a:lvl4pPr marL="921715" indent="0">
              <a:buNone/>
              <a:defRPr sz="1075" b="1"/>
            </a:lvl4pPr>
            <a:lvl5pPr marL="1228954" indent="0">
              <a:buNone/>
              <a:defRPr sz="1075" b="1"/>
            </a:lvl5pPr>
            <a:lvl6pPr marL="1536192" indent="0">
              <a:buNone/>
              <a:defRPr sz="1075" b="1"/>
            </a:lvl6pPr>
            <a:lvl7pPr marL="1843430" indent="0">
              <a:buNone/>
              <a:defRPr sz="1075" b="1"/>
            </a:lvl7pPr>
            <a:lvl8pPr marL="2150669" indent="0">
              <a:buNone/>
              <a:defRPr sz="1075" b="1"/>
            </a:lvl8pPr>
            <a:lvl9pPr marL="2457907" indent="0">
              <a:buNone/>
              <a:defRPr sz="1075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16754" y="1683388"/>
            <a:ext cx="2785289" cy="247600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194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66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442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277" y="307234"/>
            <a:ext cx="2113066" cy="1075320"/>
          </a:xfrm>
        </p:spPr>
        <p:txBody>
          <a:bodyPr anchor="b"/>
          <a:lstStyle>
            <a:lvl1pPr>
              <a:defRPr sz="215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5289" y="663542"/>
            <a:ext cx="3316754" cy="3275031"/>
          </a:xfrm>
        </p:spPr>
        <p:txBody>
          <a:bodyPr/>
          <a:lstStyle>
            <a:lvl1pPr>
              <a:defRPr sz="2150"/>
            </a:lvl1pPr>
            <a:lvl2pPr>
              <a:defRPr sz="1882"/>
            </a:lvl2pPr>
            <a:lvl3pPr>
              <a:defRPr sz="1613"/>
            </a:lvl3pPr>
            <a:lvl4pPr>
              <a:defRPr sz="1344"/>
            </a:lvl4pPr>
            <a:lvl5pPr>
              <a:defRPr sz="1344"/>
            </a:lvl5pPr>
            <a:lvl6pPr>
              <a:defRPr sz="1344"/>
            </a:lvl6pPr>
            <a:lvl7pPr>
              <a:defRPr sz="1344"/>
            </a:lvl7pPr>
            <a:lvl8pPr>
              <a:defRPr sz="1344"/>
            </a:lvl8pPr>
            <a:lvl9pPr>
              <a:defRPr sz="13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1277" y="1382554"/>
            <a:ext cx="2113066" cy="2561352"/>
          </a:xfrm>
        </p:spPr>
        <p:txBody>
          <a:bodyPr/>
          <a:lstStyle>
            <a:lvl1pPr marL="0" indent="0">
              <a:buNone/>
              <a:defRPr sz="1075"/>
            </a:lvl1pPr>
            <a:lvl2pPr marL="307238" indent="0">
              <a:buNone/>
              <a:defRPr sz="941"/>
            </a:lvl2pPr>
            <a:lvl3pPr marL="614477" indent="0">
              <a:buNone/>
              <a:defRPr sz="806"/>
            </a:lvl3pPr>
            <a:lvl4pPr marL="921715" indent="0">
              <a:buNone/>
              <a:defRPr sz="672"/>
            </a:lvl4pPr>
            <a:lvl5pPr marL="1228954" indent="0">
              <a:buNone/>
              <a:defRPr sz="672"/>
            </a:lvl5pPr>
            <a:lvl6pPr marL="1536192" indent="0">
              <a:buNone/>
              <a:defRPr sz="672"/>
            </a:lvl6pPr>
            <a:lvl7pPr marL="1843430" indent="0">
              <a:buNone/>
              <a:defRPr sz="672"/>
            </a:lvl7pPr>
            <a:lvl8pPr marL="2150669" indent="0">
              <a:buNone/>
              <a:defRPr sz="672"/>
            </a:lvl8pPr>
            <a:lvl9pPr marL="2457907" indent="0">
              <a:buNone/>
              <a:defRPr sz="67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746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277" y="307234"/>
            <a:ext cx="2113066" cy="1075320"/>
          </a:xfrm>
        </p:spPr>
        <p:txBody>
          <a:bodyPr anchor="b"/>
          <a:lstStyle>
            <a:lvl1pPr>
              <a:defRPr sz="215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85289" y="663542"/>
            <a:ext cx="3316754" cy="3275031"/>
          </a:xfrm>
        </p:spPr>
        <p:txBody>
          <a:bodyPr anchor="t"/>
          <a:lstStyle>
            <a:lvl1pPr marL="0" indent="0">
              <a:buNone/>
              <a:defRPr sz="2150"/>
            </a:lvl1pPr>
            <a:lvl2pPr marL="307238" indent="0">
              <a:buNone/>
              <a:defRPr sz="1882"/>
            </a:lvl2pPr>
            <a:lvl3pPr marL="614477" indent="0">
              <a:buNone/>
              <a:defRPr sz="1613"/>
            </a:lvl3pPr>
            <a:lvl4pPr marL="921715" indent="0">
              <a:buNone/>
              <a:defRPr sz="1344"/>
            </a:lvl4pPr>
            <a:lvl5pPr marL="1228954" indent="0">
              <a:buNone/>
              <a:defRPr sz="1344"/>
            </a:lvl5pPr>
            <a:lvl6pPr marL="1536192" indent="0">
              <a:buNone/>
              <a:defRPr sz="1344"/>
            </a:lvl6pPr>
            <a:lvl7pPr marL="1843430" indent="0">
              <a:buNone/>
              <a:defRPr sz="1344"/>
            </a:lvl7pPr>
            <a:lvl8pPr marL="2150669" indent="0">
              <a:buNone/>
              <a:defRPr sz="1344"/>
            </a:lvl8pPr>
            <a:lvl9pPr marL="2457907" indent="0">
              <a:buNone/>
              <a:defRPr sz="134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1277" y="1382554"/>
            <a:ext cx="2113066" cy="2561352"/>
          </a:xfrm>
        </p:spPr>
        <p:txBody>
          <a:bodyPr/>
          <a:lstStyle>
            <a:lvl1pPr marL="0" indent="0">
              <a:buNone/>
              <a:defRPr sz="1075"/>
            </a:lvl1pPr>
            <a:lvl2pPr marL="307238" indent="0">
              <a:buNone/>
              <a:defRPr sz="941"/>
            </a:lvl2pPr>
            <a:lvl3pPr marL="614477" indent="0">
              <a:buNone/>
              <a:defRPr sz="806"/>
            </a:lvl3pPr>
            <a:lvl4pPr marL="921715" indent="0">
              <a:buNone/>
              <a:defRPr sz="672"/>
            </a:lvl4pPr>
            <a:lvl5pPr marL="1228954" indent="0">
              <a:buNone/>
              <a:defRPr sz="672"/>
            </a:lvl5pPr>
            <a:lvl6pPr marL="1536192" indent="0">
              <a:buNone/>
              <a:defRPr sz="672"/>
            </a:lvl6pPr>
            <a:lvl7pPr marL="1843430" indent="0">
              <a:buNone/>
              <a:defRPr sz="672"/>
            </a:lvl7pPr>
            <a:lvl8pPr marL="2150669" indent="0">
              <a:buNone/>
              <a:defRPr sz="672"/>
            </a:lvl8pPr>
            <a:lvl9pPr marL="2457907" indent="0">
              <a:buNone/>
              <a:defRPr sz="67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922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0424" y="245362"/>
            <a:ext cx="5650766" cy="890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0424" y="1226803"/>
            <a:ext cx="5650766" cy="2924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0423" y="4271410"/>
            <a:ext cx="1474113" cy="2453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A99AF5-53F2-4D07-83E0-DEEF2D62EB24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222" y="4271410"/>
            <a:ext cx="2211169" cy="2453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27077" y="4271410"/>
            <a:ext cx="1474113" cy="2453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6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38FCAE-0B61-43EA-8508-3B160103708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771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14477" rtl="0" eaLnBrk="1" latinLnBrk="1" hangingPunct="1">
        <a:lnSpc>
          <a:spcPct val="90000"/>
        </a:lnSpc>
        <a:spcBef>
          <a:spcPct val="0"/>
        </a:spcBef>
        <a:buNone/>
        <a:defRPr sz="295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3619" indent="-153619" algn="l" defTabSz="614477" rtl="0" eaLnBrk="1" latinLnBrk="1" hangingPunct="1">
        <a:lnSpc>
          <a:spcPct val="90000"/>
        </a:lnSpc>
        <a:spcBef>
          <a:spcPts val="672"/>
        </a:spcBef>
        <a:buFont typeface="Arial" panose="020B0604020202020204" pitchFamily="34" charset="0"/>
        <a:buChar char="•"/>
        <a:defRPr sz="1882" kern="1200">
          <a:solidFill>
            <a:schemeClr val="tx1"/>
          </a:solidFill>
          <a:latin typeface="+mn-lt"/>
          <a:ea typeface="+mn-ea"/>
          <a:cs typeface="+mn-cs"/>
        </a:defRPr>
      </a:lvl1pPr>
      <a:lvl2pPr marL="460858" indent="-153619" algn="l" defTabSz="614477" rtl="0" eaLnBrk="1" latinLnBrk="1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613" kern="1200">
          <a:solidFill>
            <a:schemeClr val="tx1"/>
          </a:solidFill>
          <a:latin typeface="+mn-lt"/>
          <a:ea typeface="+mn-ea"/>
          <a:cs typeface="+mn-cs"/>
        </a:defRPr>
      </a:lvl2pPr>
      <a:lvl3pPr marL="768096" indent="-153619" algn="l" defTabSz="614477" rtl="0" eaLnBrk="1" latinLnBrk="1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344" kern="1200">
          <a:solidFill>
            <a:schemeClr val="tx1"/>
          </a:solidFill>
          <a:latin typeface="+mn-lt"/>
          <a:ea typeface="+mn-ea"/>
          <a:cs typeface="+mn-cs"/>
        </a:defRPr>
      </a:lvl3pPr>
      <a:lvl4pPr marL="1075334" indent="-153619" algn="l" defTabSz="614477" rtl="0" eaLnBrk="1" latinLnBrk="1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4pPr>
      <a:lvl5pPr marL="1382573" indent="-153619" algn="l" defTabSz="614477" rtl="0" eaLnBrk="1" latinLnBrk="1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5pPr>
      <a:lvl6pPr marL="1689811" indent="-153619" algn="l" defTabSz="614477" rtl="0" eaLnBrk="1" latinLnBrk="1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6pPr>
      <a:lvl7pPr marL="1997050" indent="-153619" algn="l" defTabSz="614477" rtl="0" eaLnBrk="1" latinLnBrk="1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7pPr>
      <a:lvl8pPr marL="2304288" indent="-153619" algn="l" defTabSz="614477" rtl="0" eaLnBrk="1" latinLnBrk="1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8pPr>
      <a:lvl9pPr marL="2611526" indent="-153619" algn="l" defTabSz="614477" rtl="0" eaLnBrk="1" latinLnBrk="1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14477" rtl="0" eaLnBrk="1" latinLnBrk="1" hangingPunct="1">
        <a:defRPr sz="1210" kern="1200">
          <a:solidFill>
            <a:schemeClr val="tx1"/>
          </a:solidFill>
          <a:latin typeface="+mn-lt"/>
          <a:ea typeface="+mn-ea"/>
          <a:cs typeface="+mn-cs"/>
        </a:defRPr>
      </a:lvl1pPr>
      <a:lvl2pPr marL="307238" algn="l" defTabSz="614477" rtl="0" eaLnBrk="1" latinLnBrk="1" hangingPunct="1">
        <a:defRPr sz="1210" kern="1200">
          <a:solidFill>
            <a:schemeClr val="tx1"/>
          </a:solidFill>
          <a:latin typeface="+mn-lt"/>
          <a:ea typeface="+mn-ea"/>
          <a:cs typeface="+mn-cs"/>
        </a:defRPr>
      </a:lvl2pPr>
      <a:lvl3pPr marL="614477" algn="l" defTabSz="614477" rtl="0" eaLnBrk="1" latinLnBrk="1" hangingPunct="1">
        <a:defRPr sz="1210" kern="1200">
          <a:solidFill>
            <a:schemeClr val="tx1"/>
          </a:solidFill>
          <a:latin typeface="+mn-lt"/>
          <a:ea typeface="+mn-ea"/>
          <a:cs typeface="+mn-cs"/>
        </a:defRPr>
      </a:lvl3pPr>
      <a:lvl4pPr marL="921715" algn="l" defTabSz="614477" rtl="0" eaLnBrk="1" latinLnBrk="1" hangingPunct="1">
        <a:defRPr sz="1210" kern="1200">
          <a:solidFill>
            <a:schemeClr val="tx1"/>
          </a:solidFill>
          <a:latin typeface="+mn-lt"/>
          <a:ea typeface="+mn-ea"/>
          <a:cs typeface="+mn-cs"/>
        </a:defRPr>
      </a:lvl4pPr>
      <a:lvl5pPr marL="1228954" algn="l" defTabSz="614477" rtl="0" eaLnBrk="1" latinLnBrk="1" hangingPunct="1">
        <a:defRPr sz="1210" kern="1200">
          <a:solidFill>
            <a:schemeClr val="tx1"/>
          </a:solidFill>
          <a:latin typeface="+mn-lt"/>
          <a:ea typeface="+mn-ea"/>
          <a:cs typeface="+mn-cs"/>
        </a:defRPr>
      </a:lvl5pPr>
      <a:lvl6pPr marL="1536192" algn="l" defTabSz="614477" rtl="0" eaLnBrk="1" latinLnBrk="1" hangingPunct="1">
        <a:defRPr sz="1210" kern="1200">
          <a:solidFill>
            <a:schemeClr val="tx1"/>
          </a:solidFill>
          <a:latin typeface="+mn-lt"/>
          <a:ea typeface="+mn-ea"/>
          <a:cs typeface="+mn-cs"/>
        </a:defRPr>
      </a:lvl6pPr>
      <a:lvl7pPr marL="1843430" algn="l" defTabSz="614477" rtl="0" eaLnBrk="1" latinLnBrk="1" hangingPunct="1">
        <a:defRPr sz="1210" kern="1200">
          <a:solidFill>
            <a:schemeClr val="tx1"/>
          </a:solidFill>
          <a:latin typeface="+mn-lt"/>
          <a:ea typeface="+mn-ea"/>
          <a:cs typeface="+mn-cs"/>
        </a:defRPr>
      </a:lvl7pPr>
      <a:lvl8pPr marL="2150669" algn="l" defTabSz="614477" rtl="0" eaLnBrk="1" latinLnBrk="1" hangingPunct="1">
        <a:defRPr sz="1210" kern="1200">
          <a:solidFill>
            <a:schemeClr val="tx1"/>
          </a:solidFill>
          <a:latin typeface="+mn-lt"/>
          <a:ea typeface="+mn-ea"/>
          <a:cs typeface="+mn-cs"/>
        </a:defRPr>
      </a:lvl8pPr>
      <a:lvl9pPr marL="2457907" algn="l" defTabSz="614477" rtl="0" eaLnBrk="1" latinLnBrk="1" hangingPunct="1">
        <a:defRPr sz="12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의류, 만화 영화, 미소이(가) 표시된 사진&#10;&#10;자동 생성된 설명">
            <a:extLst>
              <a:ext uri="{FF2B5EF4-FFF2-40B4-BE49-F238E27FC236}">
                <a16:creationId xmlns:a16="http://schemas.microsoft.com/office/drawing/2014/main" id="{05519688-507B-BC21-4C0F-C31D29A0C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"/>
            <a:ext cx="6551613" cy="46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640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예술이(가) 표시된 사진&#10;&#10;자동 생성된 설명">
            <a:extLst>
              <a:ext uri="{FF2B5EF4-FFF2-40B4-BE49-F238E27FC236}">
                <a16:creationId xmlns:a16="http://schemas.microsoft.com/office/drawing/2014/main" id="{3EFC8FCE-D600-D990-9698-6887CCFF0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"/>
            <a:ext cx="6551613" cy="46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483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96DB14-9E0A-949D-E9A6-9C491D804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만화 영화, 디자인이(가) 표시된 사진&#10;&#10;자동 생성된 설명">
            <a:extLst>
              <a:ext uri="{FF2B5EF4-FFF2-40B4-BE49-F238E27FC236}">
                <a16:creationId xmlns:a16="http://schemas.microsoft.com/office/drawing/2014/main" id="{32735E37-C4FC-955D-1C75-293C0E010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"/>
            <a:ext cx="6551613" cy="46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316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268734-0608-CE7F-F256-786AF4CD1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크리스마스, 텍스트, 장식이(가) 표시된 사진&#10;&#10;자동 생성된 설명">
            <a:extLst>
              <a:ext uri="{FF2B5EF4-FFF2-40B4-BE49-F238E27FC236}">
                <a16:creationId xmlns:a16="http://schemas.microsoft.com/office/drawing/2014/main" id="{CD6AC6B0-94D4-50B8-3C23-970D632F6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"/>
            <a:ext cx="6551613" cy="46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548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9B5A7F-469C-47DC-A8E8-3DA3724D9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예술이(가) 표시된 사진&#10;&#10;자동 생성된 설명">
            <a:extLst>
              <a:ext uri="{FF2B5EF4-FFF2-40B4-BE49-F238E27FC236}">
                <a16:creationId xmlns:a16="http://schemas.microsoft.com/office/drawing/2014/main" id="{DEE20E50-1F53-C64A-A476-2756F9958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"/>
            <a:ext cx="6551613" cy="46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232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AA807-AB20-0E05-157B-3A92385D7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예술, 스크린샷이(가) 표시된 사진&#10;&#10;자동 생성된 설명">
            <a:extLst>
              <a:ext uri="{FF2B5EF4-FFF2-40B4-BE49-F238E27FC236}">
                <a16:creationId xmlns:a16="http://schemas.microsoft.com/office/drawing/2014/main" id="{13A15F8E-D2B6-4D6C-E894-F8F277769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"/>
            <a:ext cx="6551613" cy="46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63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3A6532-031F-DD16-BEB0-FCF910862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, 사진 액자이(가) 표시된 사진&#10;&#10;자동 생성된 설명">
            <a:extLst>
              <a:ext uri="{FF2B5EF4-FFF2-40B4-BE49-F238E27FC236}">
                <a16:creationId xmlns:a16="http://schemas.microsoft.com/office/drawing/2014/main" id="{1AB484A7-848E-68A9-663C-DAA089144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"/>
            <a:ext cx="6551613" cy="46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140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2A8B23-9C3E-C72C-1145-B9E8AA81D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크리스마스 트리, 크리스마스이(가) 표시된 사진&#10;&#10;자동 생성된 설명">
            <a:extLst>
              <a:ext uri="{FF2B5EF4-FFF2-40B4-BE49-F238E27FC236}">
                <a16:creationId xmlns:a16="http://schemas.microsoft.com/office/drawing/2014/main" id="{60FC17AE-8D0B-55B7-9BE2-0CB1E5EF2F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"/>
            <a:ext cx="6551613" cy="46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346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52FBD-D8A1-CB2D-98F4-B0E4E19668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만화 영화, 예술, 인간의 얼굴이(가) 표시된 사진&#10;&#10;자동 생성된 설명">
            <a:extLst>
              <a:ext uri="{FF2B5EF4-FFF2-40B4-BE49-F238E27FC236}">
                <a16:creationId xmlns:a16="http://schemas.microsoft.com/office/drawing/2014/main" id="{2482F1DB-5939-2CE7-E9E4-EE5F9C942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"/>
            <a:ext cx="6551613" cy="460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505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0</Words>
  <Application>Microsoft Office PowerPoint</Application>
  <PresentationFormat>사용자 지정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만규 장</dc:creator>
  <cp:lastModifiedBy>만규 장</cp:lastModifiedBy>
  <cp:revision>42</cp:revision>
  <dcterms:created xsi:type="dcterms:W3CDTF">2024-12-09T09:19:17Z</dcterms:created>
  <dcterms:modified xsi:type="dcterms:W3CDTF">2024-12-09T10:14:05Z</dcterms:modified>
</cp:coreProperties>
</file>

<file path=docProps/thumbnail.jpeg>
</file>